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6" autoAdjust="0"/>
    <p:restoredTop sz="94660"/>
  </p:normalViewPr>
  <p:slideViewPr>
    <p:cSldViewPr snapToGrid="0">
      <p:cViewPr varScale="1">
        <p:scale>
          <a:sx n="78" d="100"/>
          <a:sy n="78" d="100"/>
        </p:scale>
        <p:origin x="88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78432B-2D82-49FC-B584-871D4C113F18}" type="doc">
      <dgm:prSet loTypeId="urn:microsoft.com/office/officeart/2008/layout/CircleAccentTimeline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B5C36FE6-E256-4A47-9BFF-02E5A96E70D2}">
      <dgm:prSet phldrT="[Text]"/>
      <dgm:spPr/>
      <dgm:t>
        <a:bodyPr/>
        <a:lstStyle/>
        <a:p>
          <a:r>
            <a:rPr lang="de-DE" i="1" dirty="0"/>
            <a:t>{{Data1.Headline}}</a:t>
          </a:r>
        </a:p>
      </dgm:t>
    </dgm:pt>
    <dgm:pt modelId="{E8205C0D-7769-4629-AA89-C3295E51730C}" type="parTrans" cxnId="{91FA66A8-F169-4002-BB07-07427BE3A6CD}">
      <dgm:prSet/>
      <dgm:spPr/>
      <dgm:t>
        <a:bodyPr/>
        <a:lstStyle/>
        <a:p>
          <a:endParaRPr lang="de-DE"/>
        </a:p>
      </dgm:t>
    </dgm:pt>
    <dgm:pt modelId="{AB3FDEC7-FE84-4770-B116-6E37DC4DDAD1}" type="sibTrans" cxnId="{91FA66A8-F169-4002-BB07-07427BE3A6CD}">
      <dgm:prSet/>
      <dgm:spPr/>
      <dgm:t>
        <a:bodyPr/>
        <a:lstStyle/>
        <a:p>
          <a:endParaRPr lang="de-DE"/>
        </a:p>
      </dgm:t>
    </dgm:pt>
    <dgm:pt modelId="{8AB1CE23-11A2-45FD-83A2-0D6BA2641FB9}">
      <dgm:prSet phldrT="[Text]"/>
      <dgm:spPr/>
      <dgm:t>
        <a:bodyPr/>
        <a:lstStyle/>
        <a:p>
          <a:r>
            <a:rPr lang="de-DE" dirty="0">
              <a:solidFill>
                <a:srgbClr val="FF0000"/>
              </a:solidFill>
            </a:rPr>
            <a:t>{{Data2.Headline}}</a:t>
          </a:r>
        </a:p>
      </dgm:t>
    </dgm:pt>
    <dgm:pt modelId="{A16B921E-2CDB-481D-A21D-E9F8A31EFCF6}" type="parTrans" cxnId="{E6C62B6E-59F7-492E-881E-2FF0527221BF}">
      <dgm:prSet/>
      <dgm:spPr/>
      <dgm:t>
        <a:bodyPr/>
        <a:lstStyle/>
        <a:p>
          <a:endParaRPr lang="de-DE"/>
        </a:p>
      </dgm:t>
    </dgm:pt>
    <dgm:pt modelId="{28A6A48D-4B51-4FCE-972F-1544B140C63D}" type="sibTrans" cxnId="{E6C62B6E-59F7-492E-881E-2FF0527221BF}">
      <dgm:prSet/>
      <dgm:spPr/>
      <dgm:t>
        <a:bodyPr/>
        <a:lstStyle/>
        <a:p>
          <a:endParaRPr lang="de-DE"/>
        </a:p>
      </dgm:t>
    </dgm:pt>
    <dgm:pt modelId="{291B95B1-B7B6-4165-8196-62ED18950A1C}">
      <dgm:prSet phldrT="[Text]"/>
      <dgm:spPr/>
      <dgm:t>
        <a:bodyPr/>
        <a:lstStyle/>
        <a:p>
          <a:r>
            <a:rPr lang="de-DE" dirty="0"/>
            <a:t>{{Data1.Date}}</a:t>
          </a:r>
        </a:p>
      </dgm:t>
    </dgm:pt>
    <dgm:pt modelId="{C0C85FC7-116D-4BD0-A28E-908C001C0FF1}" type="parTrans" cxnId="{CE5BCCA7-ED6A-492D-A5B0-E0364756F6CC}">
      <dgm:prSet/>
      <dgm:spPr/>
      <dgm:t>
        <a:bodyPr/>
        <a:lstStyle/>
        <a:p>
          <a:endParaRPr lang="de-DE"/>
        </a:p>
      </dgm:t>
    </dgm:pt>
    <dgm:pt modelId="{DB212502-8904-4326-9280-6C8BAE5FA1FC}" type="sibTrans" cxnId="{CE5BCCA7-ED6A-492D-A5B0-E0364756F6CC}">
      <dgm:prSet/>
      <dgm:spPr/>
      <dgm:t>
        <a:bodyPr/>
        <a:lstStyle/>
        <a:p>
          <a:endParaRPr lang="de-DE"/>
        </a:p>
      </dgm:t>
    </dgm:pt>
    <dgm:pt modelId="{41ADBB13-A2C9-46D8-8E64-75451FA2E6AC}">
      <dgm:prSet phldrT="[Text]"/>
      <dgm:spPr/>
      <dgm:t>
        <a:bodyPr/>
        <a:lstStyle/>
        <a:p>
          <a:r>
            <a:rPr lang="de-DE" dirty="0"/>
            <a:t>{{Data1.Value}}</a:t>
          </a:r>
        </a:p>
      </dgm:t>
    </dgm:pt>
    <dgm:pt modelId="{854B496E-2D5B-4B31-AD57-67E36D2723B9}" type="parTrans" cxnId="{8EC01DD1-2D45-4C9E-9E55-0BC0E255AD29}">
      <dgm:prSet/>
      <dgm:spPr/>
      <dgm:t>
        <a:bodyPr/>
        <a:lstStyle/>
        <a:p>
          <a:endParaRPr lang="de-DE"/>
        </a:p>
      </dgm:t>
    </dgm:pt>
    <dgm:pt modelId="{8C9EBEC8-D4C8-481A-AF20-8CE0D6D18607}" type="sibTrans" cxnId="{8EC01DD1-2D45-4C9E-9E55-0BC0E255AD29}">
      <dgm:prSet/>
      <dgm:spPr/>
      <dgm:t>
        <a:bodyPr/>
        <a:lstStyle/>
        <a:p>
          <a:endParaRPr lang="de-DE"/>
        </a:p>
      </dgm:t>
    </dgm:pt>
    <dgm:pt modelId="{5CC92124-D448-48FA-8BF7-529E7398152D}">
      <dgm:prSet phldrT="[Text]"/>
      <dgm:spPr/>
      <dgm:t>
        <a:bodyPr/>
        <a:lstStyle/>
        <a:p>
          <a:r>
            <a:rPr lang="de-DE" dirty="0"/>
            <a:t>{{Data1.Date}}</a:t>
          </a:r>
        </a:p>
      </dgm:t>
    </dgm:pt>
    <dgm:pt modelId="{22887C0B-9EB1-4B0C-A199-5EADCEBA056B}" type="sibTrans" cxnId="{5C0062C7-48A3-4E45-B59E-63A702882940}">
      <dgm:prSet/>
      <dgm:spPr/>
      <dgm:t>
        <a:bodyPr/>
        <a:lstStyle/>
        <a:p>
          <a:endParaRPr lang="de-DE"/>
        </a:p>
      </dgm:t>
    </dgm:pt>
    <dgm:pt modelId="{FDFE4ABE-5C32-485E-AEAA-21427DA28C19}" type="parTrans" cxnId="{5C0062C7-48A3-4E45-B59E-63A702882940}">
      <dgm:prSet/>
      <dgm:spPr/>
      <dgm:t>
        <a:bodyPr/>
        <a:lstStyle/>
        <a:p>
          <a:endParaRPr lang="de-DE"/>
        </a:p>
      </dgm:t>
    </dgm:pt>
    <dgm:pt modelId="{0BD806AD-B4BE-45E4-8B69-29CB1D705F56}">
      <dgm:prSet phldrT="[Text]"/>
      <dgm:spPr/>
      <dgm:t>
        <a:bodyPr/>
        <a:lstStyle/>
        <a:p>
          <a:r>
            <a:rPr lang="de-DE" b="1" dirty="0"/>
            <a:t>{{Data1.Value}}</a:t>
          </a:r>
        </a:p>
      </dgm:t>
    </dgm:pt>
    <dgm:pt modelId="{A9629E01-B26F-42F1-B87B-3B6E4B97D212}" type="sibTrans" cxnId="{58A8AED3-C33A-4DA7-BBCB-4749D2760954}">
      <dgm:prSet/>
      <dgm:spPr/>
      <dgm:t>
        <a:bodyPr/>
        <a:lstStyle/>
        <a:p>
          <a:endParaRPr lang="de-DE"/>
        </a:p>
      </dgm:t>
    </dgm:pt>
    <dgm:pt modelId="{DA1351D3-E886-49D3-8716-366D1398D796}" type="parTrans" cxnId="{58A8AED3-C33A-4DA7-BBCB-4749D2760954}">
      <dgm:prSet/>
      <dgm:spPr/>
      <dgm:t>
        <a:bodyPr/>
        <a:lstStyle/>
        <a:p>
          <a:endParaRPr lang="de-DE"/>
        </a:p>
      </dgm:t>
    </dgm:pt>
    <dgm:pt modelId="{D8C1A462-475E-43BA-A4CC-220A83985609}" type="pres">
      <dgm:prSet presAssocID="{8578432B-2D82-49FC-B584-871D4C113F18}" presName="Name0" presStyleCnt="0">
        <dgm:presLayoutVars>
          <dgm:dir/>
        </dgm:presLayoutVars>
      </dgm:prSet>
      <dgm:spPr/>
    </dgm:pt>
    <dgm:pt modelId="{ABCA54E4-8EF5-4DB4-BE8D-28A3A4DBBE3A}" type="pres">
      <dgm:prSet presAssocID="{B5C36FE6-E256-4A47-9BFF-02E5A96E70D2}" presName="parComposite" presStyleCnt="0"/>
      <dgm:spPr/>
    </dgm:pt>
    <dgm:pt modelId="{A901F32B-BC7E-4BFB-BD16-668A6FE32DC3}" type="pres">
      <dgm:prSet presAssocID="{B5C36FE6-E256-4A47-9BFF-02E5A96E70D2}" presName="parBigCircle" presStyleLbl="node0" presStyleIdx="0" presStyleCnt="2"/>
      <dgm:spPr/>
    </dgm:pt>
    <dgm:pt modelId="{4DCCC43D-2E36-4133-9502-70F72E9B9432}" type="pres">
      <dgm:prSet presAssocID="{B5C36FE6-E256-4A47-9BFF-02E5A96E70D2}" presName="parTx" presStyleLbl="revTx" presStyleIdx="0" presStyleCnt="10"/>
      <dgm:spPr/>
    </dgm:pt>
    <dgm:pt modelId="{F67807EF-7366-4019-ABEB-895E592C5568}" type="pres">
      <dgm:prSet presAssocID="{B5C36FE6-E256-4A47-9BFF-02E5A96E70D2}" presName="bSpace" presStyleCnt="0"/>
      <dgm:spPr/>
    </dgm:pt>
    <dgm:pt modelId="{DD7C68FF-EBD4-4D33-B379-854BCB6ED5B8}" type="pres">
      <dgm:prSet presAssocID="{B5C36FE6-E256-4A47-9BFF-02E5A96E70D2}" presName="parBackupNorm" presStyleCnt="0"/>
      <dgm:spPr/>
    </dgm:pt>
    <dgm:pt modelId="{816A7EE6-B03A-4729-AECF-63E9865774AE}" type="pres">
      <dgm:prSet presAssocID="{AB3FDEC7-FE84-4770-B116-6E37DC4DDAD1}" presName="parSpace" presStyleCnt="0"/>
      <dgm:spPr/>
    </dgm:pt>
    <dgm:pt modelId="{27CBFF96-4E02-4A3A-B897-0EDF86FC5FFD}" type="pres">
      <dgm:prSet presAssocID="{5CC92124-D448-48FA-8BF7-529E7398152D}" presName="desBackupLeftNorm" presStyleCnt="0"/>
      <dgm:spPr/>
    </dgm:pt>
    <dgm:pt modelId="{6BF8D5BC-675E-45E6-A173-961D237E1C41}" type="pres">
      <dgm:prSet presAssocID="{5CC92124-D448-48FA-8BF7-529E7398152D}" presName="desComposite" presStyleCnt="0"/>
      <dgm:spPr/>
    </dgm:pt>
    <dgm:pt modelId="{DECA2B65-AFB8-4C46-A196-D93A0ECF5FA7}" type="pres">
      <dgm:prSet presAssocID="{5CC92124-D448-48FA-8BF7-529E7398152D}" presName="desCircle" presStyleLbl="node1" presStyleIdx="0" presStyleCnt="4"/>
      <dgm:spPr/>
    </dgm:pt>
    <dgm:pt modelId="{DDF65E47-4203-4A15-A171-5CA431B2B6C7}" type="pres">
      <dgm:prSet presAssocID="{5CC92124-D448-48FA-8BF7-529E7398152D}" presName="chTx" presStyleLbl="revTx" presStyleIdx="1" presStyleCnt="10"/>
      <dgm:spPr/>
    </dgm:pt>
    <dgm:pt modelId="{8DA4DC40-3F9C-47BB-9489-17C28786A3C9}" type="pres">
      <dgm:prSet presAssocID="{5CC92124-D448-48FA-8BF7-529E7398152D}" presName="desTx" presStyleLbl="revTx" presStyleIdx="2" presStyleCnt="10">
        <dgm:presLayoutVars>
          <dgm:bulletEnabled val="1"/>
        </dgm:presLayoutVars>
      </dgm:prSet>
      <dgm:spPr/>
    </dgm:pt>
    <dgm:pt modelId="{17BBCC58-81D7-43B6-A8DC-A8D860337CF6}" type="pres">
      <dgm:prSet presAssocID="{5CC92124-D448-48FA-8BF7-529E7398152D}" presName="desBackupRightNorm" presStyleCnt="0"/>
      <dgm:spPr/>
    </dgm:pt>
    <dgm:pt modelId="{F1518613-6A6C-4B5D-9898-CE893D9A86B7}" type="pres">
      <dgm:prSet presAssocID="{22887C0B-9EB1-4B0C-A199-5EADCEBA056B}" presName="desSpace" presStyleCnt="0"/>
      <dgm:spPr/>
    </dgm:pt>
    <dgm:pt modelId="{F251EDF0-E8A6-427C-937B-0F7AD14170D2}" type="pres">
      <dgm:prSet presAssocID="{0BD806AD-B4BE-45E4-8B69-29CB1D705F56}" presName="desBackupLeftNorm" presStyleCnt="0"/>
      <dgm:spPr/>
    </dgm:pt>
    <dgm:pt modelId="{D4B19395-C4EB-4DD8-ADB5-4BFF671C5425}" type="pres">
      <dgm:prSet presAssocID="{0BD806AD-B4BE-45E4-8B69-29CB1D705F56}" presName="desComposite" presStyleCnt="0"/>
      <dgm:spPr/>
    </dgm:pt>
    <dgm:pt modelId="{EE0A546E-6338-42D1-9202-925FC64C93B9}" type="pres">
      <dgm:prSet presAssocID="{0BD806AD-B4BE-45E4-8B69-29CB1D705F56}" presName="desCircle" presStyleLbl="node1" presStyleIdx="1" presStyleCnt="4"/>
      <dgm:spPr/>
    </dgm:pt>
    <dgm:pt modelId="{E3177F74-B6B5-4D5F-91B7-B082DA8A9195}" type="pres">
      <dgm:prSet presAssocID="{0BD806AD-B4BE-45E4-8B69-29CB1D705F56}" presName="chTx" presStyleLbl="revTx" presStyleIdx="3" presStyleCnt="10"/>
      <dgm:spPr/>
    </dgm:pt>
    <dgm:pt modelId="{81A98B8B-5380-48B7-A8FC-550504984013}" type="pres">
      <dgm:prSet presAssocID="{0BD806AD-B4BE-45E4-8B69-29CB1D705F56}" presName="desTx" presStyleLbl="revTx" presStyleIdx="4" presStyleCnt="10">
        <dgm:presLayoutVars>
          <dgm:bulletEnabled val="1"/>
        </dgm:presLayoutVars>
      </dgm:prSet>
      <dgm:spPr/>
    </dgm:pt>
    <dgm:pt modelId="{8C824E22-ED2F-4F50-AC3B-4065A9FE889C}" type="pres">
      <dgm:prSet presAssocID="{0BD806AD-B4BE-45E4-8B69-29CB1D705F56}" presName="desBackupRightNorm" presStyleCnt="0"/>
      <dgm:spPr/>
    </dgm:pt>
    <dgm:pt modelId="{907EB11B-52D8-41C3-B318-E7158E9448AC}" type="pres">
      <dgm:prSet presAssocID="{A9629E01-B26F-42F1-B87B-3B6E4B97D212}" presName="desSpace" presStyleCnt="0"/>
      <dgm:spPr/>
    </dgm:pt>
    <dgm:pt modelId="{96D2765E-FDB8-4350-AA79-86DEA20EEFF5}" type="pres">
      <dgm:prSet presAssocID="{8AB1CE23-11A2-45FD-83A2-0D6BA2641FB9}" presName="parComposite" presStyleCnt="0"/>
      <dgm:spPr/>
    </dgm:pt>
    <dgm:pt modelId="{CB7E86AF-8FED-466E-8682-874788B071BE}" type="pres">
      <dgm:prSet presAssocID="{8AB1CE23-11A2-45FD-83A2-0D6BA2641FB9}" presName="parBigCircle" presStyleLbl="node0" presStyleIdx="1" presStyleCnt="2"/>
      <dgm:spPr/>
    </dgm:pt>
    <dgm:pt modelId="{997B2510-4782-4F50-A399-C98A91DBE5BD}" type="pres">
      <dgm:prSet presAssocID="{8AB1CE23-11A2-45FD-83A2-0D6BA2641FB9}" presName="parTx" presStyleLbl="revTx" presStyleIdx="5" presStyleCnt="10"/>
      <dgm:spPr/>
    </dgm:pt>
    <dgm:pt modelId="{3459E3F7-A1B7-407B-A602-6B9D78ED654A}" type="pres">
      <dgm:prSet presAssocID="{8AB1CE23-11A2-45FD-83A2-0D6BA2641FB9}" presName="bSpace" presStyleCnt="0"/>
      <dgm:spPr/>
    </dgm:pt>
    <dgm:pt modelId="{218A0A0B-2928-4DC6-AE58-EC4554FB4FCE}" type="pres">
      <dgm:prSet presAssocID="{8AB1CE23-11A2-45FD-83A2-0D6BA2641FB9}" presName="parBackupNorm" presStyleCnt="0"/>
      <dgm:spPr/>
    </dgm:pt>
    <dgm:pt modelId="{4C6E927C-6ED1-4D62-A41C-99AB9DBF2138}" type="pres">
      <dgm:prSet presAssocID="{28A6A48D-4B51-4FCE-972F-1544B140C63D}" presName="parSpace" presStyleCnt="0"/>
      <dgm:spPr/>
    </dgm:pt>
    <dgm:pt modelId="{46BB1769-904D-46A9-8DE4-E2BD1BED04E9}" type="pres">
      <dgm:prSet presAssocID="{291B95B1-B7B6-4165-8196-62ED18950A1C}" presName="desBackupLeftNorm" presStyleCnt="0"/>
      <dgm:spPr/>
    </dgm:pt>
    <dgm:pt modelId="{5954B2A0-AF55-49DB-A944-02CAE3F2C2C4}" type="pres">
      <dgm:prSet presAssocID="{291B95B1-B7B6-4165-8196-62ED18950A1C}" presName="desComposite" presStyleCnt="0"/>
      <dgm:spPr/>
    </dgm:pt>
    <dgm:pt modelId="{8C7A3C97-EB75-4DD8-A102-7692140876C5}" type="pres">
      <dgm:prSet presAssocID="{291B95B1-B7B6-4165-8196-62ED18950A1C}" presName="desCircle" presStyleLbl="node1" presStyleIdx="2" presStyleCnt="4"/>
      <dgm:spPr/>
    </dgm:pt>
    <dgm:pt modelId="{6C18468B-C0A8-4A56-AE3F-CEBED64485EB}" type="pres">
      <dgm:prSet presAssocID="{291B95B1-B7B6-4165-8196-62ED18950A1C}" presName="chTx" presStyleLbl="revTx" presStyleIdx="6" presStyleCnt="10"/>
      <dgm:spPr/>
    </dgm:pt>
    <dgm:pt modelId="{72630AD1-7EA5-4A24-8CEC-B2DFD15A88C1}" type="pres">
      <dgm:prSet presAssocID="{291B95B1-B7B6-4165-8196-62ED18950A1C}" presName="desTx" presStyleLbl="revTx" presStyleIdx="7" presStyleCnt="10">
        <dgm:presLayoutVars>
          <dgm:bulletEnabled val="1"/>
        </dgm:presLayoutVars>
      </dgm:prSet>
      <dgm:spPr/>
    </dgm:pt>
    <dgm:pt modelId="{9BD02DBB-6BC7-4EAB-88E9-842015B7D483}" type="pres">
      <dgm:prSet presAssocID="{291B95B1-B7B6-4165-8196-62ED18950A1C}" presName="desBackupRightNorm" presStyleCnt="0"/>
      <dgm:spPr/>
    </dgm:pt>
    <dgm:pt modelId="{88719807-1F32-4A37-B3A4-15EC3FCA9A78}" type="pres">
      <dgm:prSet presAssocID="{DB212502-8904-4326-9280-6C8BAE5FA1FC}" presName="desSpace" presStyleCnt="0"/>
      <dgm:spPr/>
    </dgm:pt>
    <dgm:pt modelId="{4CED5E8B-E62C-41E4-8ACD-213B5D9EB9F5}" type="pres">
      <dgm:prSet presAssocID="{41ADBB13-A2C9-46D8-8E64-75451FA2E6AC}" presName="desBackupLeftNorm" presStyleCnt="0"/>
      <dgm:spPr/>
    </dgm:pt>
    <dgm:pt modelId="{B708ABA4-1DE3-4880-B7AF-DFC7984535A3}" type="pres">
      <dgm:prSet presAssocID="{41ADBB13-A2C9-46D8-8E64-75451FA2E6AC}" presName="desComposite" presStyleCnt="0"/>
      <dgm:spPr/>
    </dgm:pt>
    <dgm:pt modelId="{BD92F0AA-6BDB-449E-A906-0F3ED605C83C}" type="pres">
      <dgm:prSet presAssocID="{41ADBB13-A2C9-46D8-8E64-75451FA2E6AC}" presName="desCircle" presStyleLbl="node1" presStyleIdx="3" presStyleCnt="4"/>
      <dgm:spPr/>
    </dgm:pt>
    <dgm:pt modelId="{EF20D6D4-E59E-41AA-95EE-3877C917E2D8}" type="pres">
      <dgm:prSet presAssocID="{41ADBB13-A2C9-46D8-8E64-75451FA2E6AC}" presName="chTx" presStyleLbl="revTx" presStyleIdx="8" presStyleCnt="10"/>
      <dgm:spPr/>
    </dgm:pt>
    <dgm:pt modelId="{44761595-AC22-453D-A567-AE860EFA59C3}" type="pres">
      <dgm:prSet presAssocID="{41ADBB13-A2C9-46D8-8E64-75451FA2E6AC}" presName="desTx" presStyleLbl="revTx" presStyleIdx="9" presStyleCnt="10">
        <dgm:presLayoutVars>
          <dgm:bulletEnabled val="1"/>
        </dgm:presLayoutVars>
      </dgm:prSet>
      <dgm:spPr/>
    </dgm:pt>
    <dgm:pt modelId="{6EC77D28-FE04-46DF-8BB6-BA83F8717C53}" type="pres">
      <dgm:prSet presAssocID="{41ADBB13-A2C9-46D8-8E64-75451FA2E6AC}" presName="desBackupRightNorm" presStyleCnt="0"/>
      <dgm:spPr/>
    </dgm:pt>
    <dgm:pt modelId="{E82B9B0A-58D3-47A3-913B-62A990D35C1B}" type="pres">
      <dgm:prSet presAssocID="{8C9EBEC8-D4C8-481A-AF20-8CE0D6D18607}" presName="desSpace" presStyleCnt="0"/>
      <dgm:spPr/>
    </dgm:pt>
  </dgm:ptLst>
  <dgm:cxnLst>
    <dgm:cxn modelId="{9A9F5404-0877-42A4-9538-9F476EACAEE8}" type="presOf" srcId="{41ADBB13-A2C9-46D8-8E64-75451FA2E6AC}" destId="{EF20D6D4-E59E-41AA-95EE-3877C917E2D8}" srcOrd="0" destOrd="0" presId="urn:microsoft.com/office/officeart/2008/layout/CircleAccentTimeline"/>
    <dgm:cxn modelId="{741DB030-523B-4CF9-8669-69E7EA0DF5CA}" type="presOf" srcId="{B5C36FE6-E256-4A47-9BFF-02E5A96E70D2}" destId="{4DCCC43D-2E36-4133-9502-70F72E9B9432}" srcOrd="0" destOrd="0" presId="urn:microsoft.com/office/officeart/2008/layout/CircleAccentTimeline"/>
    <dgm:cxn modelId="{E6C62B6E-59F7-492E-881E-2FF0527221BF}" srcId="{8578432B-2D82-49FC-B584-871D4C113F18}" destId="{8AB1CE23-11A2-45FD-83A2-0D6BA2641FB9}" srcOrd="1" destOrd="0" parTransId="{A16B921E-2CDB-481D-A21D-E9F8A31EFCF6}" sibTransId="{28A6A48D-4B51-4FCE-972F-1544B140C63D}"/>
    <dgm:cxn modelId="{587E8557-4B81-4664-8E09-9D93AB90CCE0}" type="presOf" srcId="{8578432B-2D82-49FC-B584-871D4C113F18}" destId="{D8C1A462-475E-43BA-A4CC-220A83985609}" srcOrd="0" destOrd="0" presId="urn:microsoft.com/office/officeart/2008/layout/CircleAccentTimeline"/>
    <dgm:cxn modelId="{3B344592-422C-4C40-ACFB-E23DD5C0CDB5}" type="presOf" srcId="{8AB1CE23-11A2-45FD-83A2-0D6BA2641FB9}" destId="{997B2510-4782-4F50-A399-C98A91DBE5BD}" srcOrd="0" destOrd="0" presId="urn:microsoft.com/office/officeart/2008/layout/CircleAccentTimeline"/>
    <dgm:cxn modelId="{CE5BCCA7-ED6A-492D-A5B0-E0364756F6CC}" srcId="{8AB1CE23-11A2-45FD-83A2-0D6BA2641FB9}" destId="{291B95B1-B7B6-4165-8196-62ED18950A1C}" srcOrd="0" destOrd="0" parTransId="{C0C85FC7-116D-4BD0-A28E-908C001C0FF1}" sibTransId="{DB212502-8904-4326-9280-6C8BAE5FA1FC}"/>
    <dgm:cxn modelId="{91FA66A8-F169-4002-BB07-07427BE3A6CD}" srcId="{8578432B-2D82-49FC-B584-871D4C113F18}" destId="{B5C36FE6-E256-4A47-9BFF-02E5A96E70D2}" srcOrd="0" destOrd="0" parTransId="{E8205C0D-7769-4629-AA89-C3295E51730C}" sibTransId="{AB3FDEC7-FE84-4770-B116-6E37DC4DDAD1}"/>
    <dgm:cxn modelId="{F62BE1B7-7B52-4766-A32B-3C662232EBF3}" type="presOf" srcId="{5CC92124-D448-48FA-8BF7-529E7398152D}" destId="{DDF65E47-4203-4A15-A171-5CA431B2B6C7}" srcOrd="0" destOrd="0" presId="urn:microsoft.com/office/officeart/2008/layout/CircleAccentTimeline"/>
    <dgm:cxn modelId="{5C0062C7-48A3-4E45-B59E-63A702882940}" srcId="{B5C36FE6-E256-4A47-9BFF-02E5A96E70D2}" destId="{5CC92124-D448-48FA-8BF7-529E7398152D}" srcOrd="0" destOrd="0" parTransId="{FDFE4ABE-5C32-485E-AEAA-21427DA28C19}" sibTransId="{22887C0B-9EB1-4B0C-A199-5EADCEBA056B}"/>
    <dgm:cxn modelId="{8EC01DD1-2D45-4C9E-9E55-0BC0E255AD29}" srcId="{8AB1CE23-11A2-45FD-83A2-0D6BA2641FB9}" destId="{41ADBB13-A2C9-46D8-8E64-75451FA2E6AC}" srcOrd="1" destOrd="0" parTransId="{854B496E-2D5B-4B31-AD57-67E36D2723B9}" sibTransId="{8C9EBEC8-D4C8-481A-AF20-8CE0D6D18607}"/>
    <dgm:cxn modelId="{82143BD3-C50E-4407-837A-6EB717C270DB}" type="presOf" srcId="{291B95B1-B7B6-4165-8196-62ED18950A1C}" destId="{6C18468B-C0A8-4A56-AE3F-CEBED64485EB}" srcOrd="0" destOrd="0" presId="urn:microsoft.com/office/officeart/2008/layout/CircleAccentTimeline"/>
    <dgm:cxn modelId="{58A8AED3-C33A-4DA7-BBCB-4749D2760954}" srcId="{B5C36FE6-E256-4A47-9BFF-02E5A96E70D2}" destId="{0BD806AD-B4BE-45E4-8B69-29CB1D705F56}" srcOrd="1" destOrd="0" parTransId="{DA1351D3-E886-49D3-8716-366D1398D796}" sibTransId="{A9629E01-B26F-42F1-B87B-3B6E4B97D212}"/>
    <dgm:cxn modelId="{8FFFAAD8-EEC0-4D4F-B2D3-E8228A3AF697}" type="presOf" srcId="{0BD806AD-B4BE-45E4-8B69-29CB1D705F56}" destId="{E3177F74-B6B5-4D5F-91B7-B082DA8A9195}" srcOrd="0" destOrd="0" presId="urn:microsoft.com/office/officeart/2008/layout/CircleAccentTimeline"/>
    <dgm:cxn modelId="{C0F9EA47-17E9-44A6-BC27-62DFC4927913}" type="presParOf" srcId="{D8C1A462-475E-43BA-A4CC-220A83985609}" destId="{ABCA54E4-8EF5-4DB4-BE8D-28A3A4DBBE3A}" srcOrd="0" destOrd="0" presId="urn:microsoft.com/office/officeart/2008/layout/CircleAccentTimeline"/>
    <dgm:cxn modelId="{E69BD306-FB7C-444D-B2CD-4956953348F4}" type="presParOf" srcId="{ABCA54E4-8EF5-4DB4-BE8D-28A3A4DBBE3A}" destId="{A901F32B-BC7E-4BFB-BD16-668A6FE32DC3}" srcOrd="0" destOrd="0" presId="urn:microsoft.com/office/officeart/2008/layout/CircleAccentTimeline"/>
    <dgm:cxn modelId="{785F36E4-0CFB-425E-AA1B-261B1765D8B7}" type="presParOf" srcId="{ABCA54E4-8EF5-4DB4-BE8D-28A3A4DBBE3A}" destId="{4DCCC43D-2E36-4133-9502-70F72E9B9432}" srcOrd="1" destOrd="0" presId="urn:microsoft.com/office/officeart/2008/layout/CircleAccentTimeline"/>
    <dgm:cxn modelId="{8B8DFAFC-D502-4366-9AF4-0A190FC4829C}" type="presParOf" srcId="{ABCA54E4-8EF5-4DB4-BE8D-28A3A4DBBE3A}" destId="{F67807EF-7366-4019-ABEB-895E592C5568}" srcOrd="2" destOrd="0" presId="urn:microsoft.com/office/officeart/2008/layout/CircleAccentTimeline"/>
    <dgm:cxn modelId="{EC411AC0-FF31-4F3D-8345-7B91503D7D3D}" type="presParOf" srcId="{D8C1A462-475E-43BA-A4CC-220A83985609}" destId="{DD7C68FF-EBD4-4D33-B379-854BCB6ED5B8}" srcOrd="1" destOrd="0" presId="urn:microsoft.com/office/officeart/2008/layout/CircleAccentTimeline"/>
    <dgm:cxn modelId="{F00D114C-C3B2-4B4B-86FA-C37DECEEB983}" type="presParOf" srcId="{D8C1A462-475E-43BA-A4CC-220A83985609}" destId="{816A7EE6-B03A-4729-AECF-63E9865774AE}" srcOrd="2" destOrd="0" presId="urn:microsoft.com/office/officeart/2008/layout/CircleAccentTimeline"/>
    <dgm:cxn modelId="{C6F91442-AB31-49FF-A7AA-F02D7B03F4F3}" type="presParOf" srcId="{D8C1A462-475E-43BA-A4CC-220A83985609}" destId="{27CBFF96-4E02-4A3A-B897-0EDF86FC5FFD}" srcOrd="3" destOrd="0" presId="urn:microsoft.com/office/officeart/2008/layout/CircleAccentTimeline"/>
    <dgm:cxn modelId="{27F73D6D-4AF5-437A-A7FE-4807303AE7DF}" type="presParOf" srcId="{D8C1A462-475E-43BA-A4CC-220A83985609}" destId="{6BF8D5BC-675E-45E6-A173-961D237E1C41}" srcOrd="4" destOrd="0" presId="urn:microsoft.com/office/officeart/2008/layout/CircleAccentTimeline"/>
    <dgm:cxn modelId="{C6A74851-B657-4999-AC11-3E42931F9F4A}" type="presParOf" srcId="{6BF8D5BC-675E-45E6-A173-961D237E1C41}" destId="{DECA2B65-AFB8-4C46-A196-D93A0ECF5FA7}" srcOrd="0" destOrd="0" presId="urn:microsoft.com/office/officeart/2008/layout/CircleAccentTimeline"/>
    <dgm:cxn modelId="{5EE78AD4-E13C-4EDF-8024-EBDE4AEABF6C}" type="presParOf" srcId="{6BF8D5BC-675E-45E6-A173-961D237E1C41}" destId="{DDF65E47-4203-4A15-A171-5CA431B2B6C7}" srcOrd="1" destOrd="0" presId="urn:microsoft.com/office/officeart/2008/layout/CircleAccentTimeline"/>
    <dgm:cxn modelId="{8D123E94-D637-463E-A8FE-9AC5004FCCC8}" type="presParOf" srcId="{6BF8D5BC-675E-45E6-A173-961D237E1C41}" destId="{8DA4DC40-3F9C-47BB-9489-17C28786A3C9}" srcOrd="2" destOrd="0" presId="urn:microsoft.com/office/officeart/2008/layout/CircleAccentTimeline"/>
    <dgm:cxn modelId="{1671C7CF-3946-493B-97FD-8EED266635B4}" type="presParOf" srcId="{D8C1A462-475E-43BA-A4CC-220A83985609}" destId="{17BBCC58-81D7-43B6-A8DC-A8D860337CF6}" srcOrd="5" destOrd="0" presId="urn:microsoft.com/office/officeart/2008/layout/CircleAccentTimeline"/>
    <dgm:cxn modelId="{1B26F06E-AF66-448D-8DB2-E484FBBE43C0}" type="presParOf" srcId="{D8C1A462-475E-43BA-A4CC-220A83985609}" destId="{F1518613-6A6C-4B5D-9898-CE893D9A86B7}" srcOrd="6" destOrd="0" presId="urn:microsoft.com/office/officeart/2008/layout/CircleAccentTimeline"/>
    <dgm:cxn modelId="{D22A3A3D-EEFC-472C-886E-66A71BE1E77E}" type="presParOf" srcId="{D8C1A462-475E-43BA-A4CC-220A83985609}" destId="{F251EDF0-E8A6-427C-937B-0F7AD14170D2}" srcOrd="7" destOrd="0" presId="urn:microsoft.com/office/officeart/2008/layout/CircleAccentTimeline"/>
    <dgm:cxn modelId="{EDCB78E7-01A0-4DBA-8F5B-2AA44E0FF961}" type="presParOf" srcId="{D8C1A462-475E-43BA-A4CC-220A83985609}" destId="{D4B19395-C4EB-4DD8-ADB5-4BFF671C5425}" srcOrd="8" destOrd="0" presId="urn:microsoft.com/office/officeart/2008/layout/CircleAccentTimeline"/>
    <dgm:cxn modelId="{86081DB5-73C3-46BD-A405-677A197B6B6A}" type="presParOf" srcId="{D4B19395-C4EB-4DD8-ADB5-4BFF671C5425}" destId="{EE0A546E-6338-42D1-9202-925FC64C93B9}" srcOrd="0" destOrd="0" presId="urn:microsoft.com/office/officeart/2008/layout/CircleAccentTimeline"/>
    <dgm:cxn modelId="{DF6B1072-3AAE-442D-B403-2E5F54F45ABC}" type="presParOf" srcId="{D4B19395-C4EB-4DD8-ADB5-4BFF671C5425}" destId="{E3177F74-B6B5-4D5F-91B7-B082DA8A9195}" srcOrd="1" destOrd="0" presId="urn:microsoft.com/office/officeart/2008/layout/CircleAccentTimeline"/>
    <dgm:cxn modelId="{A38CBC8C-966B-460C-93CB-B230DB254281}" type="presParOf" srcId="{D4B19395-C4EB-4DD8-ADB5-4BFF671C5425}" destId="{81A98B8B-5380-48B7-A8FC-550504984013}" srcOrd="2" destOrd="0" presId="urn:microsoft.com/office/officeart/2008/layout/CircleAccentTimeline"/>
    <dgm:cxn modelId="{30282D9E-6BD5-484D-893D-FA9AC1B67C78}" type="presParOf" srcId="{D8C1A462-475E-43BA-A4CC-220A83985609}" destId="{8C824E22-ED2F-4F50-AC3B-4065A9FE889C}" srcOrd="9" destOrd="0" presId="urn:microsoft.com/office/officeart/2008/layout/CircleAccentTimeline"/>
    <dgm:cxn modelId="{B455F619-E5A6-4973-B852-978DBCAFFEC0}" type="presParOf" srcId="{D8C1A462-475E-43BA-A4CC-220A83985609}" destId="{907EB11B-52D8-41C3-B318-E7158E9448AC}" srcOrd="10" destOrd="0" presId="urn:microsoft.com/office/officeart/2008/layout/CircleAccentTimeline"/>
    <dgm:cxn modelId="{0BC176E8-B788-40E3-A941-43A8C1C63270}" type="presParOf" srcId="{D8C1A462-475E-43BA-A4CC-220A83985609}" destId="{96D2765E-FDB8-4350-AA79-86DEA20EEFF5}" srcOrd="11" destOrd="0" presId="urn:microsoft.com/office/officeart/2008/layout/CircleAccentTimeline"/>
    <dgm:cxn modelId="{0E023ACE-8516-4572-BAA7-F666C4A650EA}" type="presParOf" srcId="{96D2765E-FDB8-4350-AA79-86DEA20EEFF5}" destId="{CB7E86AF-8FED-466E-8682-874788B071BE}" srcOrd="0" destOrd="0" presId="urn:microsoft.com/office/officeart/2008/layout/CircleAccentTimeline"/>
    <dgm:cxn modelId="{C6E927B8-18EB-49FA-8BA2-9BF0FC8640A1}" type="presParOf" srcId="{96D2765E-FDB8-4350-AA79-86DEA20EEFF5}" destId="{997B2510-4782-4F50-A399-C98A91DBE5BD}" srcOrd="1" destOrd="0" presId="urn:microsoft.com/office/officeart/2008/layout/CircleAccentTimeline"/>
    <dgm:cxn modelId="{216D416A-25BE-4606-B5CE-28AA0E3C6F08}" type="presParOf" srcId="{96D2765E-FDB8-4350-AA79-86DEA20EEFF5}" destId="{3459E3F7-A1B7-407B-A602-6B9D78ED654A}" srcOrd="2" destOrd="0" presId="urn:microsoft.com/office/officeart/2008/layout/CircleAccentTimeline"/>
    <dgm:cxn modelId="{8E4D653B-03C1-46CC-9FE5-C4A963CE68BE}" type="presParOf" srcId="{D8C1A462-475E-43BA-A4CC-220A83985609}" destId="{218A0A0B-2928-4DC6-AE58-EC4554FB4FCE}" srcOrd="12" destOrd="0" presId="urn:microsoft.com/office/officeart/2008/layout/CircleAccentTimeline"/>
    <dgm:cxn modelId="{B55C6409-ED29-4191-AEE4-4347F9454906}" type="presParOf" srcId="{D8C1A462-475E-43BA-A4CC-220A83985609}" destId="{4C6E927C-6ED1-4D62-A41C-99AB9DBF2138}" srcOrd="13" destOrd="0" presId="urn:microsoft.com/office/officeart/2008/layout/CircleAccentTimeline"/>
    <dgm:cxn modelId="{37C35749-47F4-4323-BDBE-29BC4ED76D47}" type="presParOf" srcId="{D8C1A462-475E-43BA-A4CC-220A83985609}" destId="{46BB1769-904D-46A9-8DE4-E2BD1BED04E9}" srcOrd="14" destOrd="0" presId="urn:microsoft.com/office/officeart/2008/layout/CircleAccentTimeline"/>
    <dgm:cxn modelId="{ECB79A40-3381-4AC4-ACEA-FDB2BAE0241C}" type="presParOf" srcId="{D8C1A462-475E-43BA-A4CC-220A83985609}" destId="{5954B2A0-AF55-49DB-A944-02CAE3F2C2C4}" srcOrd="15" destOrd="0" presId="urn:microsoft.com/office/officeart/2008/layout/CircleAccentTimeline"/>
    <dgm:cxn modelId="{3715DA09-ADAB-49B4-BC6C-F08D22A8F830}" type="presParOf" srcId="{5954B2A0-AF55-49DB-A944-02CAE3F2C2C4}" destId="{8C7A3C97-EB75-4DD8-A102-7692140876C5}" srcOrd="0" destOrd="0" presId="urn:microsoft.com/office/officeart/2008/layout/CircleAccentTimeline"/>
    <dgm:cxn modelId="{197DC205-722E-4E80-87F3-B94D166BCAE2}" type="presParOf" srcId="{5954B2A0-AF55-49DB-A944-02CAE3F2C2C4}" destId="{6C18468B-C0A8-4A56-AE3F-CEBED64485EB}" srcOrd="1" destOrd="0" presId="urn:microsoft.com/office/officeart/2008/layout/CircleAccentTimeline"/>
    <dgm:cxn modelId="{DCC4C98F-CD25-449E-A668-3BE305CC80FC}" type="presParOf" srcId="{5954B2A0-AF55-49DB-A944-02CAE3F2C2C4}" destId="{72630AD1-7EA5-4A24-8CEC-B2DFD15A88C1}" srcOrd="2" destOrd="0" presId="urn:microsoft.com/office/officeart/2008/layout/CircleAccentTimeline"/>
    <dgm:cxn modelId="{377FE4F6-5A55-4128-BE1A-3056DD7AA9AC}" type="presParOf" srcId="{D8C1A462-475E-43BA-A4CC-220A83985609}" destId="{9BD02DBB-6BC7-4EAB-88E9-842015B7D483}" srcOrd="16" destOrd="0" presId="urn:microsoft.com/office/officeart/2008/layout/CircleAccentTimeline"/>
    <dgm:cxn modelId="{8FAD25CC-4A1A-4E2B-879C-0160A4A07347}" type="presParOf" srcId="{D8C1A462-475E-43BA-A4CC-220A83985609}" destId="{88719807-1F32-4A37-B3A4-15EC3FCA9A78}" srcOrd="17" destOrd="0" presId="urn:microsoft.com/office/officeart/2008/layout/CircleAccentTimeline"/>
    <dgm:cxn modelId="{DFF7B2E8-5A1C-4B62-8796-08140F49F500}" type="presParOf" srcId="{D8C1A462-475E-43BA-A4CC-220A83985609}" destId="{4CED5E8B-E62C-41E4-8ACD-213B5D9EB9F5}" srcOrd="18" destOrd="0" presId="urn:microsoft.com/office/officeart/2008/layout/CircleAccentTimeline"/>
    <dgm:cxn modelId="{4971C680-5620-4056-A0DA-554D081D0B50}" type="presParOf" srcId="{D8C1A462-475E-43BA-A4CC-220A83985609}" destId="{B708ABA4-1DE3-4880-B7AF-DFC7984535A3}" srcOrd="19" destOrd="0" presId="urn:microsoft.com/office/officeart/2008/layout/CircleAccentTimeline"/>
    <dgm:cxn modelId="{4658FCCA-B04B-4602-830A-471ADCFE8F85}" type="presParOf" srcId="{B708ABA4-1DE3-4880-B7AF-DFC7984535A3}" destId="{BD92F0AA-6BDB-449E-A906-0F3ED605C83C}" srcOrd="0" destOrd="0" presId="urn:microsoft.com/office/officeart/2008/layout/CircleAccentTimeline"/>
    <dgm:cxn modelId="{EAE2ACAA-2D14-4BD5-8867-CA3F63C9E096}" type="presParOf" srcId="{B708ABA4-1DE3-4880-B7AF-DFC7984535A3}" destId="{EF20D6D4-E59E-41AA-95EE-3877C917E2D8}" srcOrd="1" destOrd="0" presId="urn:microsoft.com/office/officeart/2008/layout/CircleAccentTimeline"/>
    <dgm:cxn modelId="{CBC658B4-BE21-4A2C-A759-63B29F49D52D}" type="presParOf" srcId="{B708ABA4-1DE3-4880-B7AF-DFC7984535A3}" destId="{44761595-AC22-453D-A567-AE860EFA59C3}" srcOrd="2" destOrd="0" presId="urn:microsoft.com/office/officeart/2008/layout/CircleAccentTimeline"/>
    <dgm:cxn modelId="{47C46101-4AFD-485F-B1EC-A4982A74CC1B}" type="presParOf" srcId="{D8C1A462-475E-43BA-A4CC-220A83985609}" destId="{6EC77D28-FE04-46DF-8BB6-BA83F8717C53}" srcOrd="20" destOrd="0" presId="urn:microsoft.com/office/officeart/2008/layout/CircleAccentTimeline"/>
    <dgm:cxn modelId="{F6440D4D-63DE-4C40-9BA9-942A8023B094}" type="presParOf" srcId="{D8C1A462-475E-43BA-A4CC-220A83985609}" destId="{E82B9B0A-58D3-47A3-913B-62A990D35C1B}" srcOrd="21" destOrd="0" presId="urn:microsoft.com/office/officeart/2008/layout/CircleAccentTimelin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01F32B-BC7E-4BFB-BD16-668A6FE32DC3}">
      <dsp:nvSpPr>
        <dsp:cNvPr id="0" name=""/>
        <dsp:cNvSpPr/>
      </dsp:nvSpPr>
      <dsp:spPr>
        <a:xfrm>
          <a:off x="1957780" y="1593923"/>
          <a:ext cx="1322127" cy="1322127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CCC43D-2E36-4133-9502-70F72E9B9432}">
      <dsp:nvSpPr>
        <dsp:cNvPr id="0" name=""/>
        <dsp:cNvSpPr/>
      </dsp:nvSpPr>
      <dsp:spPr>
        <a:xfrm rot="17700000">
          <a:off x="2423638" y="516119"/>
          <a:ext cx="1643551" cy="7920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0" rIns="0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i="1" kern="1200" dirty="0"/>
            <a:t>{{Data1.Headline}}</a:t>
          </a:r>
        </a:p>
      </dsp:txBody>
      <dsp:txXfrm>
        <a:off x="2423638" y="516119"/>
        <a:ext cx="1643551" cy="792064"/>
      </dsp:txXfrm>
    </dsp:sp>
    <dsp:sp modelId="{DECA2B65-AFB8-4C46-A196-D93A0ECF5FA7}">
      <dsp:nvSpPr>
        <dsp:cNvPr id="0" name=""/>
        <dsp:cNvSpPr/>
      </dsp:nvSpPr>
      <dsp:spPr>
        <a:xfrm>
          <a:off x="3379495" y="1911853"/>
          <a:ext cx="686267" cy="6862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F65E47-4203-4A15-A171-5CA431B2B6C7}">
      <dsp:nvSpPr>
        <dsp:cNvPr id="0" name=""/>
        <dsp:cNvSpPr/>
      </dsp:nvSpPr>
      <dsp:spPr>
        <a:xfrm rot="17700000">
          <a:off x="2566705" y="2867029"/>
          <a:ext cx="1421749" cy="685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8100" bIns="0" numCol="1" spcCol="1270" anchor="ctr" anchorCtr="0">
          <a:noAutofit/>
        </a:bodyPr>
        <a:lstStyle/>
        <a:p>
          <a:pPr marL="0" lvl="0" indent="0" algn="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{{Data1.Date}}</a:t>
          </a:r>
        </a:p>
      </dsp:txBody>
      <dsp:txXfrm>
        <a:off x="2566705" y="2867029"/>
        <a:ext cx="1421749" cy="685514"/>
      </dsp:txXfrm>
    </dsp:sp>
    <dsp:sp modelId="{8DA4DC40-3F9C-47BB-9489-17C28786A3C9}">
      <dsp:nvSpPr>
        <dsp:cNvPr id="0" name=""/>
        <dsp:cNvSpPr/>
      </dsp:nvSpPr>
      <dsp:spPr>
        <a:xfrm rot="17700000">
          <a:off x="3456804" y="957430"/>
          <a:ext cx="1421749" cy="685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0A546E-6338-42D1-9202-925FC64C93B9}">
      <dsp:nvSpPr>
        <dsp:cNvPr id="0" name=""/>
        <dsp:cNvSpPr/>
      </dsp:nvSpPr>
      <dsp:spPr>
        <a:xfrm>
          <a:off x="4165244" y="1911853"/>
          <a:ext cx="686267" cy="6862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177F74-B6B5-4D5F-91B7-B082DA8A9195}">
      <dsp:nvSpPr>
        <dsp:cNvPr id="0" name=""/>
        <dsp:cNvSpPr/>
      </dsp:nvSpPr>
      <dsp:spPr>
        <a:xfrm rot="17700000">
          <a:off x="3352454" y="2867029"/>
          <a:ext cx="1421749" cy="685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8100" bIns="0" numCol="1" spcCol="1270" anchor="ctr" anchorCtr="0">
          <a:noAutofit/>
        </a:bodyPr>
        <a:lstStyle/>
        <a:p>
          <a:pPr marL="0" lvl="0" indent="0" algn="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b="1" kern="1200" dirty="0"/>
            <a:t>{{Data1.Value}}</a:t>
          </a:r>
        </a:p>
      </dsp:txBody>
      <dsp:txXfrm>
        <a:off x="3352454" y="2867029"/>
        <a:ext cx="1421749" cy="685514"/>
      </dsp:txXfrm>
    </dsp:sp>
    <dsp:sp modelId="{81A98B8B-5380-48B7-A8FC-550504984013}">
      <dsp:nvSpPr>
        <dsp:cNvPr id="0" name=""/>
        <dsp:cNvSpPr/>
      </dsp:nvSpPr>
      <dsp:spPr>
        <a:xfrm rot="17700000">
          <a:off x="4242553" y="957430"/>
          <a:ext cx="1421749" cy="685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7E86AF-8FED-466E-8682-874788B071BE}">
      <dsp:nvSpPr>
        <dsp:cNvPr id="0" name=""/>
        <dsp:cNvSpPr/>
      </dsp:nvSpPr>
      <dsp:spPr>
        <a:xfrm>
          <a:off x="4951099" y="1593923"/>
          <a:ext cx="1322127" cy="1322127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7B2510-4782-4F50-A399-C98A91DBE5BD}">
      <dsp:nvSpPr>
        <dsp:cNvPr id="0" name=""/>
        <dsp:cNvSpPr/>
      </dsp:nvSpPr>
      <dsp:spPr>
        <a:xfrm rot="17700000">
          <a:off x="5416957" y="516119"/>
          <a:ext cx="1643551" cy="7920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0" rIns="0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>
              <a:solidFill>
                <a:srgbClr val="FF0000"/>
              </a:solidFill>
            </a:rPr>
            <a:t>{{Data2.Headline}}</a:t>
          </a:r>
        </a:p>
      </dsp:txBody>
      <dsp:txXfrm>
        <a:off x="5416957" y="516119"/>
        <a:ext cx="1643551" cy="792064"/>
      </dsp:txXfrm>
    </dsp:sp>
    <dsp:sp modelId="{8C7A3C97-EB75-4DD8-A102-7692140876C5}">
      <dsp:nvSpPr>
        <dsp:cNvPr id="0" name=""/>
        <dsp:cNvSpPr/>
      </dsp:nvSpPr>
      <dsp:spPr>
        <a:xfrm>
          <a:off x="6372814" y="1911853"/>
          <a:ext cx="686267" cy="6862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18468B-C0A8-4A56-AE3F-CEBED64485EB}">
      <dsp:nvSpPr>
        <dsp:cNvPr id="0" name=""/>
        <dsp:cNvSpPr/>
      </dsp:nvSpPr>
      <dsp:spPr>
        <a:xfrm rot="17700000">
          <a:off x="5560024" y="2867029"/>
          <a:ext cx="1421749" cy="685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8100" bIns="0" numCol="1" spcCol="1270" anchor="ctr" anchorCtr="0">
          <a:noAutofit/>
        </a:bodyPr>
        <a:lstStyle/>
        <a:p>
          <a:pPr marL="0" lvl="0" indent="0" algn="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{{Data1.Date}}</a:t>
          </a:r>
        </a:p>
      </dsp:txBody>
      <dsp:txXfrm>
        <a:off x="5560024" y="2867029"/>
        <a:ext cx="1421749" cy="685514"/>
      </dsp:txXfrm>
    </dsp:sp>
    <dsp:sp modelId="{72630AD1-7EA5-4A24-8CEC-B2DFD15A88C1}">
      <dsp:nvSpPr>
        <dsp:cNvPr id="0" name=""/>
        <dsp:cNvSpPr/>
      </dsp:nvSpPr>
      <dsp:spPr>
        <a:xfrm rot="17700000">
          <a:off x="6450123" y="957430"/>
          <a:ext cx="1421749" cy="685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92F0AA-6BDB-449E-A906-0F3ED605C83C}">
      <dsp:nvSpPr>
        <dsp:cNvPr id="0" name=""/>
        <dsp:cNvSpPr/>
      </dsp:nvSpPr>
      <dsp:spPr>
        <a:xfrm>
          <a:off x="7158563" y="1911853"/>
          <a:ext cx="686267" cy="6862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20D6D4-E59E-41AA-95EE-3877C917E2D8}">
      <dsp:nvSpPr>
        <dsp:cNvPr id="0" name=""/>
        <dsp:cNvSpPr/>
      </dsp:nvSpPr>
      <dsp:spPr>
        <a:xfrm rot="17700000">
          <a:off x="6345773" y="2867029"/>
          <a:ext cx="1421749" cy="685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8100" bIns="0" numCol="1" spcCol="1270" anchor="ctr" anchorCtr="0">
          <a:noAutofit/>
        </a:bodyPr>
        <a:lstStyle/>
        <a:p>
          <a:pPr marL="0" lvl="0" indent="0" algn="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{{Data1.Value}}</a:t>
          </a:r>
        </a:p>
      </dsp:txBody>
      <dsp:txXfrm>
        <a:off x="6345773" y="2867029"/>
        <a:ext cx="1421749" cy="685514"/>
      </dsp:txXfrm>
    </dsp:sp>
    <dsp:sp modelId="{44761595-AC22-453D-A567-AE860EFA59C3}">
      <dsp:nvSpPr>
        <dsp:cNvPr id="0" name=""/>
        <dsp:cNvSpPr/>
      </dsp:nvSpPr>
      <dsp:spPr>
        <a:xfrm rot="17700000">
          <a:off x="7235872" y="957430"/>
          <a:ext cx="1421749" cy="685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722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55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61999"/>
            <a:ext cx="2628900" cy="54149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61999"/>
            <a:ext cx="7734300" cy="541496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669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 typeface="Wingdings" panose="05000000000000000000" pitchFamily="2" charset="2"/>
              <a:buChar char="§"/>
              <a:defRPr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00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915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57399"/>
            <a:ext cx="5181600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144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8338"/>
            <a:ext cx="10515600" cy="108426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157787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43199"/>
            <a:ext cx="5157787" cy="34464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43199"/>
            <a:ext cx="5183188" cy="34464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393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190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605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14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135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DD7EAFE6-2BB9-41FB-9CF4-588CFC708774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78657"/>
            <a:ext cx="10515600" cy="3998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AA70F276-1833-4A75-9C1D-A56E2295A68D}" type="datetimeFigureOut">
              <a:rPr lang="en-US" smtClean="0"/>
              <a:pPr/>
              <a:t>10/31/2024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293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853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marL="0" algn="l" defTabSz="914400" rtl="0" eaLnBrk="1" latinLnBrk="0" hangingPunct="1">
        <a:lnSpc>
          <a:spcPct val="90000"/>
        </a:lnSpc>
        <a:spcBef>
          <a:spcPct val="0"/>
        </a:spcBef>
        <a:buNone/>
        <a:defRPr lang="en-US" sz="5200" kern="1200" dirty="0">
          <a:gradFill flip="none" rotWithShape="1">
            <a:gsLst>
              <a:gs pos="0">
                <a:schemeClr val="accent5"/>
              </a:gs>
              <a:gs pos="100000">
                <a:schemeClr val="accent1">
                  <a:alpha val="70000"/>
                </a:schemeClr>
              </a:gs>
            </a:gsLst>
            <a:lin ang="0" scaled="1"/>
            <a:tileRect/>
          </a:gradFill>
          <a:latin typeface="+mj-lt"/>
          <a:ea typeface="+mn-ea"/>
          <a:cs typeface="Angsana New" panose="02020603050405020304" pitchFamily="18" charset="-34"/>
        </a:defRPr>
      </a:lvl1pPr>
    </p:titleStyle>
    <p:bodyStyle>
      <a:lvl1pPr marL="4572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1pPr>
      <a:lvl2pPr marL="8001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4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2pPr>
      <a:lvl3pPr marL="12573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3pPr>
      <a:lvl4pPr marL="16573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4pPr>
      <a:lvl5pPr marL="21145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Video 3" descr="People Holding An Award Cup">
            <a:extLst>
              <a:ext uri="{FF2B5EF4-FFF2-40B4-BE49-F238E27FC236}">
                <a16:creationId xmlns:a16="http://schemas.microsoft.com/office/drawing/2014/main" id="{FCF88531-1D36-81F3-2DA4-9782589251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07303E2-7D44-46E4-A0D5-73DF997491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172075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22AF24B-DF9B-4580-9019-8FABD7AC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8875" y="1255390"/>
            <a:ext cx="4008678" cy="4034028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5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14E6672-D9A3-4574-B870-15130060A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829740" y="720056"/>
            <a:ext cx="3094425" cy="3113994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69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7548301-9565-10C5-F504-EDD4CE5E57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7410" y="728905"/>
            <a:ext cx="4396540" cy="3184274"/>
          </a:xfrm>
        </p:spPr>
        <p:txBody>
          <a:bodyPr>
            <a:normAutofit/>
          </a:bodyPr>
          <a:lstStyle/>
          <a:p>
            <a:pPr algn="l"/>
            <a:r>
              <a:rPr lang="de-DE" dirty="0">
                <a:solidFill>
                  <a:srgbClr val="FFFFFF"/>
                </a:solidFill>
              </a:rPr>
              <a:t>Titel: </a:t>
            </a:r>
            <a:r>
              <a:rPr lang="de-DE" b="1" u="sng" dirty="0">
                <a:solidFill>
                  <a:srgbClr val="FFFFFF"/>
                </a:solidFill>
              </a:rPr>
              <a:t>{{Titel}}</a:t>
            </a:r>
            <a:endParaRPr lang="de-DE" b="1" dirty="0">
              <a:solidFill>
                <a:srgbClr val="FFFFFF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615BCCE-A00B-55B5-6AEA-900A5A5D74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7410" y="4072044"/>
            <a:ext cx="4396540" cy="1495379"/>
          </a:xfrm>
        </p:spPr>
        <p:txBody>
          <a:bodyPr>
            <a:normAutofit/>
          </a:bodyPr>
          <a:lstStyle/>
          <a:p>
            <a:pPr algn="l"/>
            <a:r>
              <a:rPr lang="de-DE" sz="2200" dirty="0">
                <a:solidFill>
                  <a:srgbClr val="FFFFFF"/>
                </a:solidFill>
              </a:rPr>
              <a:t>Generierte Präsentation von </a:t>
            </a:r>
            <a:r>
              <a:rPr lang="de-DE" sz="2200" b="1" dirty="0">
                <a:solidFill>
                  <a:srgbClr val="FFFFFF"/>
                </a:solidFill>
              </a:rPr>
              <a:t>{{Projekt}}  </a:t>
            </a:r>
            <a:r>
              <a:rPr lang="de-DE" sz="2200" dirty="0">
                <a:solidFill>
                  <a:srgbClr val="FFFFFF"/>
                </a:solidFill>
              </a:rPr>
              <a:t>am </a:t>
            </a:r>
            <a:r>
              <a:rPr lang="de-DE" sz="2200" b="1" dirty="0">
                <a:solidFill>
                  <a:srgbClr val="FFFFFF"/>
                </a:solidFill>
              </a:rPr>
              <a:t>{{Datum}}</a:t>
            </a:r>
          </a:p>
        </p:txBody>
      </p:sp>
    </p:spTree>
    <p:extLst>
      <p:ext uri="{BB962C8B-B14F-4D97-AF65-F5344CB8AC3E}">
        <p14:creationId xmlns:p14="http://schemas.microsoft.com/office/powerpoint/2010/main" val="686284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7A5209-9A4C-EE9A-8B46-ACA7FA557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{{Titel}}</a:t>
            </a:r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6D9E2258-45F8-959A-3A54-4D9844A3B2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5013913"/>
              </p:ext>
            </p:extLst>
          </p:nvPr>
        </p:nvGraphicFramePr>
        <p:xfrm>
          <a:off x="2032000" y="2872740"/>
          <a:ext cx="8127999" cy="1651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18523422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23319474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437949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{{Data1.Headline}}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{{Data2.Headline}}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9749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1" dirty="0">
                          <a:latin typeface="Agency FB" panose="020B0503020202020204" pitchFamily="34" charset="0"/>
                        </a:rPr>
                        <a:t>{{Data1.Date}} </a:t>
                      </a:r>
                      <a:r>
                        <a:rPr lang="de-DE" dirty="0"/>
                        <a:t>um {{Data1.Time}}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{{Data2.Date}}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9172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1" dirty="0">
                          <a:latin typeface="Agency FB" panose="020B0503020202020204" pitchFamily="34" charset="0"/>
                        </a:rPr>
                        <a:t>{{Data1.Value}} </a:t>
                      </a:r>
                      <a:r>
                        <a:rPr lang="de-DE" dirty="0"/>
                        <a:t>um {{Data1.Time}}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{{Data2.Value}}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22270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634745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0BB97E-7F4C-5977-FE0E-58ADAD8B2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{{Titel}} </a:t>
            </a:r>
            <a:r>
              <a:rPr lang="de-DE" dirty="0">
                <a:solidFill>
                  <a:schemeClr val="tx1"/>
                </a:solidFill>
                <a:highlight>
                  <a:srgbClr val="FFFF00"/>
                </a:highlight>
              </a:rPr>
              <a:t>in</a:t>
            </a:r>
            <a:r>
              <a:rPr lang="de-DE" dirty="0"/>
              <a:t> </a:t>
            </a:r>
            <a:r>
              <a:rPr lang="de-DE" dirty="0">
                <a:solidFill>
                  <a:srgbClr val="FF0000"/>
                </a:solidFill>
              </a:rPr>
              <a:t>{{Projekt}}</a:t>
            </a:r>
          </a:p>
        </p:txBody>
      </p:sp>
      <p:graphicFrame>
        <p:nvGraphicFramePr>
          <p:cNvPr id="7" name="Inhaltsplatzhalter 6">
            <a:extLst>
              <a:ext uri="{FF2B5EF4-FFF2-40B4-BE49-F238E27FC236}">
                <a16:creationId xmlns:a16="http://schemas.microsoft.com/office/drawing/2014/main" id="{FC4B4DC4-6866-2BA4-6D20-3FDE964846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0755805"/>
              </p:ext>
            </p:extLst>
          </p:nvPr>
        </p:nvGraphicFramePr>
        <p:xfrm>
          <a:off x="838200" y="2178050"/>
          <a:ext cx="10515600" cy="39989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06117671"/>
      </p:ext>
    </p:extLst>
  </p:cSld>
  <p:clrMapOvr>
    <a:masterClrMapping/>
  </p:clrMapOvr>
</p:sld>
</file>

<file path=ppt/theme/theme1.xml><?xml version="1.0" encoding="utf-8"?>
<a:theme xmlns:a="http://schemas.openxmlformats.org/drawingml/2006/main" name="LuminousVTI">
  <a:themeElements>
    <a:clrScheme name="AnalogousFromLightSeed_2SEEDS">
      <a:dk1>
        <a:srgbClr val="000000"/>
      </a:dk1>
      <a:lt1>
        <a:srgbClr val="FFFFFF"/>
      </a:lt1>
      <a:dk2>
        <a:srgbClr val="412F24"/>
      </a:dk2>
      <a:lt2>
        <a:srgbClr val="E2E5E8"/>
      </a:lt2>
      <a:accent1>
        <a:srgbClr val="E88B34"/>
      </a:accent1>
      <a:accent2>
        <a:srgbClr val="EE766E"/>
      </a:accent2>
      <a:accent3>
        <a:srgbClr val="AFA54A"/>
      </a:accent3>
      <a:accent4>
        <a:srgbClr val="24ADDA"/>
      </a:accent4>
      <a:accent5>
        <a:srgbClr val="6E99EE"/>
      </a:accent5>
      <a:accent6>
        <a:srgbClr val="5A4EEB"/>
      </a:accent6>
      <a:hlink>
        <a:srgbClr val="5E85A8"/>
      </a:hlink>
      <a:folHlink>
        <a:srgbClr val="7F7F7F"/>
      </a:folHlink>
    </a:clrScheme>
    <a:fontScheme name="Custom 51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uminousVTI" id="{3EBF12FF-FD44-415B-AB75-5B4F7E5C3AC4}" vid="{521B7FAE-6A8D-4468-B79A-0706294A0D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99</Words>
  <Application>Microsoft Office PowerPoint</Application>
  <PresentationFormat>Breitbild</PresentationFormat>
  <Paragraphs>18</Paragraphs>
  <Slides>3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9" baseType="lpstr">
      <vt:lpstr>Agency FB</vt:lpstr>
      <vt:lpstr>Arial</vt:lpstr>
      <vt:lpstr>Avenir Next LT Pro</vt:lpstr>
      <vt:lpstr>Sabon Next LT</vt:lpstr>
      <vt:lpstr>Wingdings</vt:lpstr>
      <vt:lpstr>LuminousVTI</vt:lpstr>
      <vt:lpstr>Titel: {{Titel}}</vt:lpstr>
      <vt:lpstr>{{Titel}}</vt:lpstr>
      <vt:lpstr>{{Titel}} in {{Projekt}}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Stefan Peitl</dc:creator>
  <cp:lastModifiedBy>Stefan Peitl</cp:lastModifiedBy>
  <cp:revision>1</cp:revision>
  <dcterms:created xsi:type="dcterms:W3CDTF">2024-10-31T09:42:34Z</dcterms:created>
  <dcterms:modified xsi:type="dcterms:W3CDTF">2024-10-31T10:00:05Z</dcterms:modified>
</cp:coreProperties>
</file>

<file path=docProps/thumbnail.jpeg>
</file>